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handoutMasterIdLst>
    <p:handoutMasterId r:id="rId12"/>
  </p:handoutMasterIdLst>
  <p:sldIdLst>
    <p:sldId id="257" r:id="rId2"/>
    <p:sldId id="274" r:id="rId3"/>
    <p:sldId id="271" r:id="rId4"/>
    <p:sldId id="272" r:id="rId5"/>
    <p:sldId id="276" r:id="rId6"/>
    <p:sldId id="277" r:id="rId7"/>
    <p:sldId id="279" r:id="rId8"/>
    <p:sldId id="282" r:id="rId9"/>
    <p:sldId id="280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43382" autoAdjust="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10826A-8DB7-481E-A8D8-73B0A554EBD5}" type="datetime1">
              <a:rPr lang="ru-RU" smtClean="0"/>
              <a:t>13.12.2022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4E50CC-F33A-4EF4-9F12-93EC4A21A0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B43A3-FB3F-4521-B01A-B1D27CA32568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2674CE4-FBD8-4481-AEFB-CA53E599A7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674CE4-FBD8-4481-AEFB-CA53E599A74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ru-RU" noProof="0" smtClean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05684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rtlCol="0"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 rtlCol="0"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525153E9-8919-4460-8B84-1F188DF3FDC8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 rtlCol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534A7F-E77A-4253-A805-BDFD8F4FC94A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 rtlCol="0"/>
          <a:lstStyle>
            <a:lvl5pPr>
              <a:defRPr/>
            </a:lvl5pPr>
          </a:lstStyle>
          <a:p>
            <a:pPr lvl="0" rtl="0" eaLnBrk="1" latinLnBrk="0" hangingPunct="1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 eaLnBrk="1" latinLnBrk="0" hangingPunct="1"/>
            <a:r>
              <a:rPr lang="ru-RU" noProof="0" dirty="0"/>
              <a:t>Второй уровень</a:t>
            </a:r>
          </a:p>
          <a:p>
            <a:pPr lvl="2" rtl="0" eaLnBrk="1" latinLnBrk="0" hangingPunct="1"/>
            <a:r>
              <a:rPr lang="ru-RU" noProof="0" dirty="0"/>
              <a:t>Третий уровень</a:t>
            </a:r>
          </a:p>
          <a:p>
            <a:pPr lvl="3" rtl="0" eaLnBrk="1" latinLnBrk="0" hangingPunct="1"/>
            <a:r>
              <a:rPr lang="ru-RU" noProof="0" dirty="0"/>
              <a:t>Четвертый уровень</a:t>
            </a:r>
          </a:p>
          <a:p>
            <a:pPr lvl="4" rtl="0" eaLnBrk="1" latinLnBrk="0" hangingPunct="1"/>
            <a:r>
              <a:rPr lang="ru-RU" noProof="0" dirty="0"/>
              <a:t>Пятый уровень</a:t>
            </a:r>
            <a:endParaRPr kumimoji="0"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A39E40-7B42-41B0-A6F4-7A8AFD3554B1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8F3C2B-19AE-4F7F-847C-DA1ADD22BBE5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rtlCol="0"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rtlCol="0"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756652-618E-42CE-8AE2-1D988265020E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A077A5-1B1B-48F8-A8D7-0717F4826028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rtlCol="0" anchor="ctr"/>
          <a:lstStyle>
            <a:lvl1pPr>
              <a:defRPr sz="4000" b="0" i="0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72D30E-8CC0-4A3D-ACCC-25D756A9F243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rtlCol="0"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 rtlCol="0"/>
          <a:lstStyle/>
          <a:p>
            <a:pPr rtl="0"/>
            <a:fld id="{EECA8964-BCD7-48B2-967A-E9549B1B3FAF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3535C2-B2EF-4104-9C48-606B316B146B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rtlCol="0" anchor="b"/>
          <a:lstStyle>
            <a:lvl1pPr algn="l">
              <a:buNone/>
              <a:defRPr sz="1800" b="1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 rtlCol="0"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4815B5-49EE-4409-8D96-597DB37C3774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rtlCol="0" anchor="t"/>
          <a:lstStyle>
            <a:lvl1pPr algn="ctr">
              <a:buNone/>
              <a:defRPr sz="2000" b="1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kumimoji="0"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F63D60-A6C3-42B2-A665-7C3223AC9F32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 rtlCol="0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 rtlCol="0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35CBDD5E-8A13-4AF5-A432-3F54E99FF3AF}" type="datetime1">
              <a:rPr lang="ru-RU" noProof="0" smtClean="0"/>
              <a:t>13.12.2022</a:t>
            </a:fld>
            <a:endParaRPr lang="ru-RU" noProof="0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rtlCol="0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295" y="5093572"/>
            <a:ext cx="11277600" cy="1470025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5300" dirty="0"/>
              <a:t>Отчёт по проекту </a:t>
            </a:r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 smtClean="0"/>
              <a:t>«Мосты Дружбы»</a:t>
            </a:r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/>
              <a:t>Организатор: ОО «Региональная национально-культурная автономия татар Нижегородской области (РНКАТНО)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tx1"/>
                </a:solidFill>
              </a:rPr>
              <a:t>Руководитель </a:t>
            </a:r>
            <a:r>
              <a:rPr lang="ru-RU" dirty="0">
                <a:solidFill>
                  <a:schemeClr val="tx1"/>
                </a:solidFill>
              </a:rPr>
              <a:t>проекта: </a:t>
            </a:r>
            <a:r>
              <a:rPr lang="ru-RU" dirty="0" smtClean="0">
                <a:solidFill>
                  <a:schemeClr val="tx1"/>
                </a:solidFill>
              </a:rPr>
              <a:t>Мирзахлям Гаярович Абдулганиев, Председатель Совета </a:t>
            </a:r>
            <a:r>
              <a:rPr lang="ru-RU" dirty="0">
                <a:solidFill>
                  <a:schemeClr val="tx1"/>
                </a:solidFill>
              </a:rPr>
              <a:t>РНКАТНО </a:t>
            </a:r>
            <a:r>
              <a:rPr lang="ru-RU" dirty="0" smtClean="0">
                <a:solidFill>
                  <a:schemeClr val="tx1"/>
                </a:solidFill>
              </a:rPr>
              <a:t>2022г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46" y="105563"/>
            <a:ext cx="1026018" cy="1058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550" y="111754"/>
            <a:ext cx="801744" cy="1051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15" y="180411"/>
            <a:ext cx="1024217" cy="908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4376" y="140783"/>
            <a:ext cx="112785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14966"/>
            <a:ext cx="10972800" cy="3895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1069" y="614966"/>
            <a:ext cx="4068752" cy="2733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22" y="451366"/>
            <a:ext cx="623726" cy="5531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069" y="3587046"/>
            <a:ext cx="4080369" cy="30185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84" y="614966"/>
            <a:ext cx="4436496" cy="59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18985"/>
            <a:ext cx="109728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900" y="1604031"/>
            <a:ext cx="3246376" cy="4325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00" y="498549"/>
            <a:ext cx="860951" cy="763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797" y="1604031"/>
            <a:ext cx="3343891" cy="4458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588" y="1455023"/>
            <a:ext cx="3455647" cy="460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768" y="855200"/>
            <a:ext cx="11775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68" y="502277"/>
            <a:ext cx="734961" cy="651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09" y="621797"/>
            <a:ext cx="4527888" cy="60400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296" y="3413111"/>
            <a:ext cx="4319751" cy="32398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296" y="496475"/>
            <a:ext cx="4319751" cy="271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854" y="1126599"/>
            <a:ext cx="11230377" cy="5022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1937" y="3847438"/>
            <a:ext cx="6992205" cy="27041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996" y="1127719"/>
            <a:ext cx="3618795" cy="2469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89" y="485394"/>
            <a:ext cx="722969" cy="641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73" y="1219200"/>
            <a:ext cx="3999302" cy="53324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759" y="1128839"/>
            <a:ext cx="3290053" cy="24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447" y="756634"/>
            <a:ext cx="11445025" cy="49261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т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425" y="1438055"/>
            <a:ext cx="11797047" cy="313394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ть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6" y="579549"/>
            <a:ext cx="861540" cy="764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6" y="1846393"/>
            <a:ext cx="5939156" cy="39578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134" y="1846393"/>
            <a:ext cx="5275384" cy="395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66482"/>
            <a:ext cx="10972800" cy="10668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ь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730" y="1302358"/>
            <a:ext cx="10972800" cy="4325112"/>
          </a:xfrm>
        </p:spPr>
        <p:txBody>
          <a:bodyPr/>
          <a:lstStyle/>
          <a:p>
            <a:pPr marL="109728" indent="0">
              <a:buNone/>
            </a:pPr>
            <a:r>
              <a:rPr lang="en-US" sz="2000" dirty="0" smtClean="0"/>
              <a:t>1.https</a:t>
            </a:r>
            <a:r>
              <a:rPr lang="en-US" sz="2000" dirty="0"/>
              <a:t>://</a:t>
            </a:r>
            <a:r>
              <a:rPr lang="en-US" sz="2000" dirty="0" smtClean="0"/>
              <a:t>vk.com/video71672068_456239102?list=414c564b356b789969</a:t>
            </a:r>
            <a:endParaRPr lang="en-US" sz="2000" dirty="0"/>
          </a:p>
          <a:p>
            <a:pPr marL="109728" indent="0">
              <a:buNone/>
            </a:pPr>
            <a:r>
              <a:rPr lang="en-US" sz="2000" dirty="0" smtClean="0"/>
              <a:t>2.https</a:t>
            </a:r>
            <a:r>
              <a:rPr lang="en-US" sz="2000" dirty="0"/>
              <a:t>://rutube.ru/video/c82c70df0ce035cedc460fdc4819f7f3/</a:t>
            </a:r>
          </a:p>
          <a:p>
            <a:pPr marL="109728" indent="0">
              <a:buNone/>
            </a:pPr>
            <a:r>
              <a:rPr lang="en-US" sz="2000" dirty="0" smtClean="0"/>
              <a:t>3.https</a:t>
            </a:r>
            <a:r>
              <a:rPr lang="en-US" sz="2000" dirty="0"/>
              <a:t>://vk.com/swisspark_nn?w=wall-198182511_6786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047" y="3075940"/>
            <a:ext cx="1847009" cy="3513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503" y="3053251"/>
            <a:ext cx="1696757" cy="3558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006" y="2908439"/>
            <a:ext cx="2116577" cy="3703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3" y="540701"/>
            <a:ext cx="1024217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27845"/>
            <a:ext cx="10972800" cy="58276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Направления расходования субсидии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721390"/>
            <a:ext cx="10972800" cy="43251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ю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" y="465037"/>
            <a:ext cx="1024217" cy="908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41" y="2135902"/>
            <a:ext cx="5179792" cy="3451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74" y="2180143"/>
            <a:ext cx="5117095" cy="340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246031"/>
            <a:ext cx="10972800" cy="325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bg1"/>
                </a:solidFill>
              </a:rPr>
              <a:t>ь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1046" y="3939118"/>
            <a:ext cx="3849165" cy="26730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381" y="3939118"/>
            <a:ext cx="4311392" cy="26730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85" y="500243"/>
            <a:ext cx="942230" cy="9083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772" y="1246030"/>
            <a:ext cx="4012733" cy="2552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85" y="1571223"/>
            <a:ext cx="3458391" cy="50409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851" y="1246032"/>
            <a:ext cx="3829541" cy="255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учающая презентация">
  <a:themeElements>
    <a:clrScheme name="Другая 3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99CB38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5317_TF03460604" id="{2CD0CB43-C6DB-49D4-8B24-4D27774DD8FA}" vid="{682A83A2-F45B-4972-A9A6-44D9BC20041C}"/>
    </a:ext>
  </a:extLst>
</a:theme>
</file>

<file path=ppt/theme/theme2.xml><?xml version="1.0" encoding="utf-8"?>
<a:theme xmlns:a="http://schemas.openxmlformats.org/drawingml/2006/main" name="Тема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Обучающая презентация</Template>
  <TotalTime>967</TotalTime>
  <Words>26</Words>
  <Application>Microsoft Office PowerPoint</Application>
  <PresentationFormat>Широкоэкранный</PresentationFormat>
  <Paragraphs>16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Calibri</vt:lpstr>
      <vt:lpstr>Georgia</vt:lpstr>
      <vt:lpstr>Wingdings 2</vt:lpstr>
      <vt:lpstr>Обучающая презентация</vt:lpstr>
      <vt:lpstr>Отчёт по проекту  «Мосты Дружбы» Организатор: ОО «Региональная национально-культурная автономия татар Нижегородской области (РНКАТНО)   Руководитель проекта: Мирзахлям Гаярович Абдулганиев, Председатель Совета РНКАТНО 2022г.</vt:lpstr>
      <vt:lpstr>я</vt:lpstr>
      <vt:lpstr>я </vt:lpstr>
      <vt:lpstr>Презентация PowerPoint</vt:lpstr>
      <vt:lpstr>и</vt:lpstr>
      <vt:lpstr>т</vt:lpstr>
      <vt:lpstr>ь</vt:lpstr>
      <vt:lpstr>Направления расходования субсидии</vt:lpstr>
      <vt:lpstr>ь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обучающей презентации</dc:title>
  <dc:creator>User</dc:creator>
  <cp:lastModifiedBy>Kamilya</cp:lastModifiedBy>
  <cp:revision>16</cp:revision>
  <dcterms:created xsi:type="dcterms:W3CDTF">2022-12-08T08:46:57Z</dcterms:created>
  <dcterms:modified xsi:type="dcterms:W3CDTF">2022-12-13T17:11:21Z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